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57" r:id="rId4"/>
    <p:sldId id="258" r:id="rId5"/>
    <p:sldId id="259" r:id="rId6"/>
    <p:sldId id="264" r:id="rId7"/>
    <p:sldId id="265" r:id="rId8"/>
    <p:sldId id="266" r:id="rId9"/>
    <p:sldId id="267" r:id="rId10"/>
    <p:sldId id="268" r:id="rId11"/>
    <p:sldId id="262" r:id="rId12"/>
    <p:sldId id="271" r:id="rId13"/>
    <p:sldId id="279" r:id="rId14"/>
    <p:sldId id="272" r:id="rId15"/>
    <p:sldId id="274" r:id="rId16"/>
    <p:sldId id="280" r:id="rId17"/>
    <p:sldId id="275" r:id="rId18"/>
    <p:sldId id="276" r:id="rId19"/>
    <p:sldId id="278" r:id="rId20"/>
    <p:sldId id="282" r:id="rId21"/>
  </p:sldIdLst>
  <p:sldSz cx="12192000" cy="6858000"/>
  <p:notesSz cx="6858000" cy="9144000"/>
  <p:custShowLst>
    <p:custShow name="Advection" id="0">
      <p:sldLst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</p:sldLst>
    </p:custShow>
    <p:custShow name="Logistics" id="1">
      <p:sldLst>
        <p:sld r:id="rId13"/>
        <p:sld r:id="rId14"/>
        <p:sld r:id="rId15"/>
        <p:sld r:id="rId16"/>
        <p:sld r:id="rId17"/>
        <p:sld r:id="rId18"/>
        <p:sld r:id="rId19"/>
      </p:sldLst>
    </p:custShow>
    <p:custShow name="Measurements" id="2">
      <p:sldLst>
        <p:sld r:id="rId20"/>
        <p:sld r:id="rId21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8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1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92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4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5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7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05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6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76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8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6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4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4F447-EA5F-47B3-B476-761B4266E53D}" type="datetimeFigureOut">
              <a:rPr lang="en-US" smtClean="0"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6DBFB-37FD-4935-AF07-0000E28BF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73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ile:///\\batcivet\deshler\public_html\ESP\2017\IMG_0587.MOV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\\batcivet\deshler\public_html\ESP\2017\20170622_080548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le:///\\batcivet\deshler\public_html\ESP\2017\2016_burst.mp4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12192000" cy="800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91091"/>
            <a:ext cx="9144000" cy="89347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 Atmospheric Investigations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03073"/>
            <a:ext cx="10176164" cy="441974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Terry Deshler, Katie Foster: University of Wyoming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Aeriana</a:t>
            </a:r>
            <a:r>
              <a:rPr lang="en-US" dirty="0" smtClean="0">
                <a:solidFill>
                  <a:schemeClr val="bg1"/>
                </a:solidFill>
              </a:rPr>
              <a:t>, Barak, Britney, Cody, Collin, </a:t>
            </a:r>
            <a:r>
              <a:rPr lang="en-US" dirty="0" err="1" smtClean="0">
                <a:solidFill>
                  <a:schemeClr val="bg1"/>
                </a:solidFill>
              </a:rPr>
              <a:t>Emy</a:t>
            </a:r>
            <a:r>
              <a:rPr lang="en-US" dirty="0" smtClean="0">
                <a:solidFill>
                  <a:schemeClr val="bg1"/>
                </a:solidFill>
              </a:rPr>
              <a:t>, JT, Mia, Tim: ESP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Buoyancy Force – Why balloons work: Barak, </a:t>
            </a:r>
            <a:r>
              <a:rPr lang="en-US" sz="2800" dirty="0" err="1" smtClean="0">
                <a:solidFill>
                  <a:schemeClr val="bg1"/>
                </a:solidFill>
              </a:rPr>
              <a:t>Emy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l"/>
            <a:r>
              <a:rPr lang="en-US" sz="2800" dirty="0" smtClean="0">
                <a:hlinkClick r:id="" action="ppaction://customshow?id=0&amp;return=true"/>
              </a:rPr>
              <a:t>Advection Calculations – Where will the instruments go</a:t>
            </a:r>
            <a:r>
              <a:rPr lang="en-US" sz="2800" dirty="0" smtClean="0"/>
              <a:t>: Collin, Tim</a:t>
            </a:r>
          </a:p>
          <a:p>
            <a:pPr algn="l"/>
            <a:r>
              <a:rPr lang="en-US" sz="2800" dirty="0" smtClean="0">
                <a:hlinkClick r:id="" action="ppaction://customshow?id=1&amp;return=true"/>
              </a:rPr>
              <a:t>Balloon logistics: Inflation, Release, Recovery</a:t>
            </a:r>
            <a:r>
              <a:rPr lang="en-US" sz="2800" dirty="0" smtClean="0"/>
              <a:t>: Mia, Cody, </a:t>
            </a:r>
            <a:r>
              <a:rPr lang="en-US" sz="2800" dirty="0" err="1" smtClean="0"/>
              <a:t>Aeriana</a:t>
            </a:r>
            <a:endParaRPr lang="en-US" sz="2800" dirty="0" smtClean="0"/>
          </a:p>
          <a:p>
            <a:pPr algn="l"/>
            <a:r>
              <a:rPr lang="en-US" sz="2800" dirty="0" smtClean="0">
                <a:hlinkClick r:id="" action="ppaction://customshow?id=2&amp;return=true"/>
              </a:rPr>
              <a:t>What we measured and learned</a:t>
            </a:r>
            <a:r>
              <a:rPr lang="en-US" sz="2800" dirty="0" smtClean="0"/>
              <a:t>: JT, Britney</a:t>
            </a:r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72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-352676"/>
            <a:ext cx="7356764" cy="776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3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8151" y="5900468"/>
            <a:ext cx="172079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54</a:t>
            </a:r>
            <a:r>
              <a:rPr lang="en-US" dirty="0" smtClean="0">
                <a:solidFill>
                  <a:schemeClr val="bg1"/>
                </a:solidFill>
              </a:rPr>
              <a:t> hour forecast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5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26269" y="2475950"/>
            <a:ext cx="160377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6</a:t>
            </a:r>
            <a:r>
              <a:rPr lang="en-US" dirty="0" smtClean="0">
                <a:solidFill>
                  <a:schemeClr val="bg1"/>
                </a:solidFill>
              </a:rPr>
              <a:t> hour forecast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8151" y="5900468"/>
            <a:ext cx="172079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</a:rPr>
              <a:t>54</a:t>
            </a:r>
            <a:r>
              <a:rPr lang="en-US" dirty="0" smtClean="0">
                <a:solidFill>
                  <a:schemeClr val="bg1"/>
                </a:solidFill>
              </a:rPr>
              <a:t> hour forecast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22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6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4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5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29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42862"/>
            <a:ext cx="1197292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7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58050" cy="7019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2825" y="0"/>
            <a:ext cx="5289176" cy="70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5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37412" cy="68673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365" y="-143435"/>
            <a:ext cx="4518212" cy="700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44224" y="182435"/>
            <a:ext cx="2100255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file"/>
              </a:rPr>
              <a:t>Launch Video - Cody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 action="ppaction://hlinkfile"/>
              </a:rPr>
              <a:t>Launch Video Katie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9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7384"/>
            <a:ext cx="13106399" cy="72680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2366682" cy="253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4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2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-1371600"/>
            <a:ext cx="10782300" cy="15259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8274" y="2406315"/>
            <a:ext cx="1144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Dew Point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5091" y="2406315"/>
            <a:ext cx="13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Temperature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6695" y="2406315"/>
            <a:ext cx="781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Ozone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5091" y="1324614"/>
            <a:ext cx="1170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Ascent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203825" y="1324614"/>
            <a:ext cx="1361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Descent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853796" y="2406315"/>
            <a:ext cx="1144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Dew Point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0859" y="2406315"/>
            <a:ext cx="13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Temperature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70169" y="2406315"/>
            <a:ext cx="781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Ozone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2270" y="1765772"/>
            <a:ext cx="2204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June 22, 2017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7947732" y="1693582"/>
            <a:ext cx="2204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June 22, 2017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584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66442" y="-2237389"/>
            <a:ext cx="18288000" cy="1104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5425" y="4867079"/>
            <a:ext cx="2127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hlinkClick r:id="rId3" action="ppaction://hlinkfile"/>
              </a:rPr>
              <a:t>ESP 2016 Burst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69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113</Words>
  <Application>Microsoft Office PowerPoint</Application>
  <PresentationFormat>Widescreen</PresentationFormat>
  <Paragraphs>25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  <vt:variant>
        <vt:lpstr>Custom Shows</vt:lpstr>
      </vt:variant>
      <vt:variant>
        <vt:i4>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    Atmospheric Investigations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Advection</vt:lpstr>
      <vt:lpstr>Logistics</vt:lpstr>
      <vt:lpstr>Measurements</vt:lpstr>
    </vt:vector>
  </TitlesOfParts>
  <Company>University of Wyoming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Deshler</dc:creator>
  <cp:lastModifiedBy>Terry Deshler</cp:lastModifiedBy>
  <cp:revision>19</cp:revision>
  <dcterms:created xsi:type="dcterms:W3CDTF">2017-06-23T13:19:32Z</dcterms:created>
  <dcterms:modified xsi:type="dcterms:W3CDTF">2017-06-24T17:27:39Z</dcterms:modified>
</cp:coreProperties>
</file>